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FB5A-C2E8-443A-8945-FAE4618141F9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A00-AB50-43B9-8334-8EFD484A1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269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FB5A-C2E8-443A-8945-FAE4618141F9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A00-AB50-43B9-8334-8EFD484A1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38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FB5A-C2E8-443A-8945-FAE4618141F9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A00-AB50-43B9-8334-8EFD484A1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72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FB5A-C2E8-443A-8945-FAE4618141F9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A00-AB50-43B9-8334-8EFD484A1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39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FB5A-C2E8-443A-8945-FAE4618141F9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A00-AB50-43B9-8334-8EFD484A1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235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FB5A-C2E8-443A-8945-FAE4618141F9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A00-AB50-43B9-8334-8EFD484A1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157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FB5A-C2E8-443A-8945-FAE4618141F9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A00-AB50-43B9-8334-8EFD484A1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84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FB5A-C2E8-443A-8945-FAE4618141F9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A00-AB50-43B9-8334-8EFD484A1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96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FB5A-C2E8-443A-8945-FAE4618141F9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A00-AB50-43B9-8334-8EFD484A1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53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FB5A-C2E8-443A-8945-FAE4618141F9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A00-AB50-43B9-8334-8EFD484A1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7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FB5A-C2E8-443A-8945-FAE4618141F9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A00-AB50-43B9-8334-8EFD484A1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96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BFB5A-C2E8-443A-8945-FAE4618141F9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CA00-AB50-43B9-8334-8EFD484A1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77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99" y="178131"/>
            <a:ext cx="10865922" cy="6543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28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31" y="118754"/>
            <a:ext cx="11808031" cy="662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4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35" y="142504"/>
            <a:ext cx="11542816" cy="647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5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87" y="249382"/>
            <a:ext cx="11459687" cy="611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2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2" y="391886"/>
            <a:ext cx="11745586" cy="631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0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34" y="83127"/>
            <a:ext cx="11732822" cy="651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3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1" y="1"/>
            <a:ext cx="11815948" cy="676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9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34" y="130628"/>
            <a:ext cx="11709070" cy="651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9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2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8" y="154379"/>
            <a:ext cx="11329060" cy="661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3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" y="130628"/>
            <a:ext cx="11578442" cy="655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9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2" y="83128"/>
            <a:ext cx="11471563" cy="654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8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18" y="167357"/>
            <a:ext cx="11479763" cy="65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08" y="142504"/>
            <a:ext cx="11507189" cy="656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9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1" y="142503"/>
            <a:ext cx="11471563" cy="617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6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285008"/>
            <a:ext cx="11483439" cy="631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0</Words>
  <Application>Microsoft Office PowerPoint</Application>
  <PresentationFormat>Широкоэкранный</PresentationFormat>
  <Paragraphs>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Информатика-08</dc:creator>
  <cp:lastModifiedBy>Информатика-08</cp:lastModifiedBy>
  <cp:revision>14</cp:revision>
  <dcterms:created xsi:type="dcterms:W3CDTF">2023-05-04T04:55:49Z</dcterms:created>
  <dcterms:modified xsi:type="dcterms:W3CDTF">2023-05-08T08:46:08Z</dcterms:modified>
</cp:coreProperties>
</file>