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CF02B-AB63-D34E-B4C9-FDC6550DC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DCCBB3-C1C8-794D-82B4-E88CD28FD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03C66-D6C1-9442-A611-4911E967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53C8-2F23-7340-9BD9-510C3E746D1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58678D-1872-8440-89B9-3E633185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1B26F2-AB0F-B444-A23D-FD5B5715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5BB-30E4-6A46-AEF1-CD4314650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2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08007-A7F4-1244-88B6-8BAF2D97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F479B6-5B72-1544-9C67-A2ED73D99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9E1AE0-2268-F645-B8DE-6CA82FA0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53C8-2F23-7340-9BD9-510C3E746D1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79F59E-7A30-564F-9AB2-8AB5E4ED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180E8D-772C-1546-97BA-5B18D3D2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5BB-30E4-6A46-AEF1-CD4314650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7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7AF6AC-34E7-9648-ABF2-21F344C05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383E62-2169-674B-A22F-E85D1C05B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3DBF80-2D24-6540-AA65-5C4C72FB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53C8-2F23-7340-9BD9-510C3E746D1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57A73B-5502-CD4B-956E-8E823AB54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1AC8B-5372-0642-A4F9-64EFCA8B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5BB-30E4-6A46-AEF1-CD4314650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7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E8C5F-05A9-0E4A-AC23-D2E8AA90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0214D2-8164-1A45-B43C-E1E918DE8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BF5DC0-903B-664C-BB60-DD6AD4FA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53C8-2F23-7340-9BD9-510C3E746D1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BD59D0-2E22-5C42-9D52-EFED42618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D34155-7D4C-2B4C-8E5C-2C4F820F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5BB-30E4-6A46-AEF1-CD4314650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8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52871-5B2A-AE44-BD5B-05E78348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1D57CE-F716-8241-8D68-D928FA7B8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E9105-974E-1E46-AE5C-C9B27F136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53C8-2F23-7340-9BD9-510C3E746D1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03EC35-85EC-0041-9C72-6A109EC9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091373-18E1-D94A-B2F3-FE99862B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5BB-30E4-6A46-AEF1-CD4314650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0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F6C0D-3423-434F-A425-F1E6B2543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C3700F-68FE-4648-B9E1-896AAFB60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C9503-7716-B849-9B30-C36D117AC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E45644-5F82-1944-A1B0-01B2393B1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53C8-2F23-7340-9BD9-510C3E746D1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37C58C-086F-694B-9B5D-6B8F9CF1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33404-54AA-EE45-9069-D432C617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5BB-30E4-6A46-AEF1-CD4314650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4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B0E1C-17DF-D643-A0DB-EB1462B80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C57225-3AAD-FB4C-8317-D8FEEC3D5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BE0CF9-0F50-C94E-B942-4413161D5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9D8A5E-08D9-6841-9FB2-D341C99D6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2D44F2-F381-394F-BA4C-C62869386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51945A-D27C-A443-B272-D0D2B0B9D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53C8-2F23-7340-9BD9-510C3E746D1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1571BA-34AA-9449-BB2B-6B54C02E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1C3005-449C-FA4A-80E9-ADD4AE79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5BB-30E4-6A46-AEF1-CD4314650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9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E061A-1064-EE48-80BB-D2D8108D8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D5B885-3E57-2B48-BFC3-03D8D25DE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53C8-2F23-7340-9BD9-510C3E746D1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580DC7-127F-F54C-95A9-3B94E245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5601B1-9868-2746-A58B-4214FEB74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5BB-30E4-6A46-AEF1-CD4314650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3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4F739F-F5BA-704E-9386-E5738168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53C8-2F23-7340-9BD9-510C3E746D1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D0E021-2C3A-3542-89A5-9E9DAB7D7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8B3864-3AFD-F948-AF48-88C808F9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5BB-30E4-6A46-AEF1-CD4314650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7BE2F-2480-1A4D-834D-7B050283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940186-B659-BB48-A0DB-3D7091F30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906FF1-0E09-C04C-8456-044F2716D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959BBE-B2D8-A34D-9A4F-DD16E5AD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53C8-2F23-7340-9BD9-510C3E746D1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DF156F-1D4A-B441-AD9C-EE946F7F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4AE66-E7BD-E046-A7C1-CE40DCD6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5BB-30E4-6A46-AEF1-CD4314650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D840A-05F4-8941-88A2-B5124B1C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5FE710-27C9-E945-ACD1-CF39BD888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FA3416-C0F5-6641-8328-96F70A020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497D45-B2B7-F64A-8B12-3F54F7B5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53C8-2F23-7340-9BD9-510C3E746D1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6AE902-BF7B-0742-A439-4750127D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45EA5-99C5-B142-8B26-2BD23CE2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5BB-30E4-6A46-AEF1-CD4314650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5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C622F-98DA-5644-BE0D-15C37C71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C9D5ED-70C2-404C-AC84-D5297D2CE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467ABC-23C9-524D-B458-6EFFC337E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D53C8-2F23-7340-9BD9-510C3E746D1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4555C1-210D-6749-B493-840A05406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65DFB-E09C-6C40-BF0E-48786EFF6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A15BB-30E4-6A46-AEF1-CD4314650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9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4C57E-C4A4-D04F-A4AF-7D90231434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9EB224-0B34-B642-A111-5ED8675889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7F9DCB4-58B4-2845-99F5-06582EE7E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44" y="0"/>
            <a:ext cx="6490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5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E55E8-8C68-EA4C-A62A-89995B12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CD7EE5A-AF26-F448-8E61-782FF2A9F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93" y="0"/>
            <a:ext cx="6799613" cy="6858000"/>
          </a:xfrm>
        </p:spPr>
      </p:pic>
    </p:spTree>
    <p:extLst>
      <p:ext uri="{BB962C8B-B14F-4D97-AF65-F5344CB8AC3E}">
        <p14:creationId xmlns:p14="http://schemas.microsoft.com/office/powerpoint/2010/main" val="46372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6B5F1-6C91-3F48-942E-7CB3E698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5CD3514-8FFA-4F44-A05A-065D38732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08" y="0"/>
            <a:ext cx="6796584" cy="6858000"/>
          </a:xfrm>
        </p:spPr>
      </p:pic>
    </p:spTree>
    <p:extLst>
      <p:ext uri="{BB962C8B-B14F-4D97-AF65-F5344CB8AC3E}">
        <p14:creationId xmlns:p14="http://schemas.microsoft.com/office/powerpoint/2010/main" val="375835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42302-5DCF-A440-959F-37CCA6E1C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C594E15-50D6-BE44-8458-16ABBAF64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08" y="0"/>
            <a:ext cx="6796584" cy="6858000"/>
          </a:xfrm>
        </p:spPr>
      </p:pic>
    </p:spTree>
    <p:extLst>
      <p:ext uri="{BB962C8B-B14F-4D97-AF65-F5344CB8AC3E}">
        <p14:creationId xmlns:p14="http://schemas.microsoft.com/office/powerpoint/2010/main" val="3396421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79533439831</dc:creator>
  <cp:lastModifiedBy>79533439831</cp:lastModifiedBy>
  <cp:revision>1</cp:revision>
  <dcterms:created xsi:type="dcterms:W3CDTF">2021-09-18T14:56:57Z</dcterms:created>
  <dcterms:modified xsi:type="dcterms:W3CDTF">2021-09-18T14:59:23Z</dcterms:modified>
</cp:coreProperties>
</file>