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58" r:id="rId5"/>
    <p:sldId id="269" r:id="rId6"/>
    <p:sldId id="260" r:id="rId7"/>
    <p:sldId id="261" r:id="rId8"/>
    <p:sldId id="265" r:id="rId9"/>
    <p:sldId id="264" r:id="rId10"/>
    <p:sldId id="263" r:id="rId11"/>
    <p:sldId id="266" r:id="rId12"/>
    <p:sldId id="267" r:id="rId13"/>
    <p:sldId id="26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>
      <p:cViewPr>
        <p:scale>
          <a:sx n="102" d="100"/>
          <a:sy n="102" d="100"/>
        </p:scale>
        <p:origin x="-23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5705C3-4C24-4023-A097-B8217CCFA9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B502F0-17DF-46B1-9ECE-F3F50C1218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68" y="836712"/>
            <a:ext cx="3312368" cy="25847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717032"/>
            <a:ext cx="934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к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ичности педагога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5157192"/>
            <a:ext cx="336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 Коваленко Р.А</a:t>
            </a:r>
          </a:p>
          <a:p>
            <a:r>
              <a:rPr lang="ru-RU" dirty="0"/>
              <a:t>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915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87208" cy="1584176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хорошим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прогнозистом, уметь за нынешними проблемами увидеть проблемы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завтрашние.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3" y="2636912"/>
            <a:ext cx="5642024" cy="37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22862"/>
            <a:ext cx="8003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педагога необходимо иметь развитые голосовые связки, хорошее зрение, способности долго стоять, много ходить, легко двигаться.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70" y="4069631"/>
            <a:ext cx="2273764" cy="180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12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важностью для педагога является обладание выдержкой, находчивостью, быстротой реакции и одновременно эмоциональная сдержанность, умением обладать своими эмоциями.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54" y="2996952"/>
            <a:ext cx="327312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ерпение и оптимизм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332" y="1731585"/>
            <a:ext cx="66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Раздраженность - это ржавчина педагогической квалификации, и если эта ржавчина стала частью личности, второй натурой, необходимо экстренно менять профессию.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66182"/>
            <a:ext cx="1759855" cy="19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требование к педагогу, качество, определяющее выбор данной профессии – естественно, душевная доброта, нужда в общении с людьми, интерес к их жизни, почтение к личности любого человека.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1334" y="3933056"/>
            <a:ext cx="6559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можно сказать что педагоги это люди,  педагогически одаренные, высоконравственные, общительные оптимисты-труженики, любящие людей</a:t>
            </a:r>
            <a:r>
              <a:rPr lang="ru-RU" sz="24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20" y="1406599"/>
            <a:ext cx="1455911" cy="1878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0" y="4447541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3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07504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глубже человек проникает в ту деятельность, которую он избрал, которая соответствует его индивидуальности, тем выше становятся его требования к себе.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массовости учительской профессии для овладения ею нужны: довольно жесткая структура личностных качеств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ng.pngtree.com/element_origin_min_pic/17/07/10/3bf036063408f255e1a642c9002a9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9630"/>
            <a:ext cx="2016224" cy="30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5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628800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275658"/>
            <a:ext cx="5364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500" y="1552393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езграничное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терпение и усердие 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любовь к избранному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делу . Эти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нужны не только людям науки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но 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учителю прежде всего.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Любая деятельность будет успешной при любви к ней, при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терпении учении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усердии.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demiart.ru/forum/uploads13/post-2268444-1382768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4197"/>
            <a:ext cx="2432324" cy="30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3802664"/>
            <a:ext cx="2330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Чарльз Дарвин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Британский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учёный̆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1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– это результат становления индивида путем преодоления трудностей и накопления жизненного опыта.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allday2.com/uploads/posts/2015-03/1425210991_c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1929117" cy="28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z/%D1%88%D0%BA%D0%BE%D0%BB%D1%8C%D0%BD%D0%B8%D0%BA-%D0%B4%D0%BE%D0%BC%D0%B0%D1%88%D0%BD%D0%B5%D0%B9-%D1%80%D0%B0%D0%B1%D0%BE%D1%82%D1%8B-10744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05" y="2866687"/>
            <a:ext cx="3166467" cy="37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8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74" y="143168"/>
            <a:ext cx="8229600" cy="832212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 ПЕДАГОГ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rosobrkonkurs.ru/images/sovr_ur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430524" cy="24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1443841"/>
            <a:ext cx="836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греч. </a:t>
            </a:r>
            <a:r>
              <a:rPr lang="ru-RU" sz="24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paidagogos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воспитатель)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ведущее практическую работу по воспитанию, образованию и обучению детей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 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 подготовку в этой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r>
              <a:rPr lang="ru-RU" dirty="0">
                <a:solidFill>
                  <a:srgbClr val="95A5A6"/>
                </a:solidFill>
                <a:latin typeface="Trebuchet MS" panose="020B0603020202020204" pitchFamily="34" charset="0"/>
              </a:rPr>
              <a:t/>
            </a:r>
            <a:br>
              <a:rPr lang="ru-RU" dirty="0">
                <a:solidFill>
                  <a:srgbClr val="95A5A6"/>
                </a:solidFill>
                <a:latin typeface="Trebuchet MS" panose="020B060302020202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человек, профессионально занимающийся преподавательской и воспитательской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259260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– к педагогическим способности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7519"/>
            <a:ext cx="5112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Педагогические способности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индивидуальные устойчивые свойства личности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</a:p>
          <a:p>
            <a:endParaRPr lang="ru-RU" sz="2400" b="1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готовность</a:t>
            </a:r>
          </a:p>
          <a:p>
            <a:endParaRPr lang="ru-RU" sz="2400" b="1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готовность</a:t>
            </a:r>
          </a:p>
          <a:p>
            <a:endParaRPr lang="ru-RU" sz="2400" b="1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мастерство</a:t>
            </a:r>
            <a:b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59" y="2136338"/>
            <a:ext cx="3259719" cy="244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52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ногофакторность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6966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выступает главным координатором, комментатором, оппонентом, своеобразным фильтром всех образовательных влияний.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данные функции педагог может осуществить, только если будет разносторонне образованным человеком.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1008"/>
            <a:ext cx="2279975" cy="303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10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605" y="188640"/>
            <a:ext cx="8003232" cy="1512168"/>
          </a:xfrm>
        </p:spPr>
        <p:txBody>
          <a:bodyPr/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мение видеть ситуацию глазами другого человека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1333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лавная цель педагога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 обучающихся устойчивую потребность в самоанализе, самооценке, самовоспитании.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25" y="3613667"/>
            <a:ext cx="3739647" cy="28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404664"/>
            <a:ext cx="8219256" cy="1584176"/>
          </a:xfrm>
        </p:spPr>
        <p:txBody>
          <a:bodyPr/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ыть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скромным человеком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97094"/>
            <a:ext cx="3168352" cy="3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2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702</TotalTime>
  <Words>349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Актуальность </vt:lpstr>
      <vt:lpstr>Презентация PowerPoint</vt:lpstr>
      <vt:lpstr>Личность </vt:lpstr>
      <vt:lpstr>Профессия - ПЕДАГОГ</vt:lpstr>
      <vt:lpstr>требование – к педагогическим способности</vt:lpstr>
      <vt:lpstr>Многофакторность</vt:lpstr>
      <vt:lpstr>Умение видеть ситуацию глазами другого человека</vt:lpstr>
      <vt:lpstr>Быть чрезвычайно скромным человеком</vt:lpstr>
      <vt:lpstr>     Быть хорошим прогнозистом, уметь за нынешними проблемами увидеть проблемы завтрашние.</vt:lpstr>
      <vt:lpstr>Общие требования</vt:lpstr>
      <vt:lpstr>Презентация PowerPoint</vt:lpstr>
      <vt:lpstr>Терпение и оптимизм</vt:lpstr>
      <vt:lpstr>Заключение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Kindergarten</cp:lastModifiedBy>
  <cp:revision>46</cp:revision>
  <dcterms:created xsi:type="dcterms:W3CDTF">2014-07-03T12:50:37Z</dcterms:created>
  <dcterms:modified xsi:type="dcterms:W3CDTF">2021-12-08T05:27:23Z</dcterms:modified>
</cp:coreProperties>
</file>